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B06A2-3C2A-4127-8F9C-8FB3542D1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D8C4F6-AC5F-47FC-84EC-AD9670621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3407A-8DF9-4A19-B3FD-4F8C78A1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C391B-9717-46AD-969F-7C47FFB1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5431D-CB3A-4AA9-81C4-06D7BA99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0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3B25D-218A-484A-BD00-4B6D66DF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40E0ED-8633-4CDF-88AA-2E9B5CCC4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7CD437-C570-472A-AEB9-C9870390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ECED03-BECD-4884-99D2-08E59A01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0CCA3-8ECE-4500-A480-4A22B651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5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4407DF-68D4-4C1F-BF82-38908B283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097144-AB33-4F15-8EA9-5CF4B04C6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57C64-6EE8-4397-9BB7-B1592C65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D8403-D2AC-43A8-B927-4D525380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66EC6-FEAC-4F86-BD21-E8841E87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9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CF583-7A44-4C3B-9892-D888D668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080E7-EB46-4E64-8E3A-78B143E8E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8E1E44-527A-4C66-A4FC-F5FC0718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CA62C-41E6-4030-8D13-3588C6F3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8E177-8F79-4151-BBAF-836FF7AC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39AE4-FFE3-4CA3-AD8B-603F0639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398F2-7305-4561-92B8-871EA9556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11B76-760F-4DEA-9658-D4E60BC3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81F890-78CB-4A15-BB40-24A2F79B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909A8-3C73-4643-8984-DDC65249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9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691CF-F9E6-4D79-94EC-0C24FD13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51D2B-B98F-4592-AB7F-930D70A03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0B567-DEC5-4FC4-AB76-8F965F8AB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D97CD8-F1AE-4563-A5D9-A65C6894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7793F-BD75-4BC7-A653-5CA63D81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D62F93-5FEA-4A45-B661-BB007A8E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7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928AB-2EDA-4E23-9D6F-1268C625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37503-198D-4817-A878-B89F8F08F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697436-8D52-4782-9F2B-DD64E16D2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AFF008-5DFC-4D3E-986F-8F38C8A07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D2B0EE-7262-4A50-A0C0-2C2BBD87E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BED09B-449A-4C37-9BCB-8FB403FB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38CD9F-E86A-4A57-B1A2-BE9BF41E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21408A-81EF-4F96-88B5-74DD54D3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5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6713C-3877-455A-B5A2-4A9A48CC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3F7FF3-57F8-48CB-A980-E9EF85C1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A4036C-E718-4D4E-9C37-6D303E42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D94B6D-9B99-4E0C-896A-E8FC44CE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1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344C0F-4167-4F1A-98A2-67FB4A1B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EB5F87-C975-4088-A176-62D3E75E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2F47BC-266B-4F80-A154-2AAD303E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8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54C3E-3398-4638-9BE0-242F3F59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913E2-75E0-4BE0-987A-03AAC7A8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E163D9-0443-4EE8-A225-D4093D7BA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67BEFB-C8B9-493C-BD8D-A295C9FA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E5A47-7797-48E4-8123-867BD45F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B77453-6409-4346-B0B4-1826920A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6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BDCB7-BF5A-4364-BA64-7D0D143A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496B89-3E7C-45D1-82F4-A8F4A258F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6A80EA-0D45-43CD-80FC-CA6E0D133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D6E47D-0395-49CB-B69C-0147C6FC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E16DC-E89F-439D-AD56-112E44B1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93286-6DF1-41AF-B10E-E13DC57E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5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BAFCD-71E9-45DF-80AA-22C514E1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9A55EF-CC25-47BF-9AC8-8118E265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45AE26-5D43-498D-9B7C-512D26AF2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DC28-7D46-4F51-A168-1CCCD1C090C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AE202-3387-4367-9324-6DEE4BA98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F5A51-E5BA-4187-AE70-BC4D2865F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3BDB-7848-4CBB-AEFE-0D323C5C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7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k.com/roditelprimirenie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ediation63" TargetMode="External"/><Relationship Id="rId2" Type="http://schemas.openxmlformats.org/officeDocument/2006/relationships/hyperlink" Target="https://vk.com/roditelprimirenie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obidka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FE4BF-7653-42A4-941A-404A315DB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502" y="1122362"/>
            <a:ext cx="7255497" cy="3185687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службы примирения Самарской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DF2DD-B493-46B4-9F10-D3B58B29D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454" y="5005633"/>
            <a:ext cx="6991546" cy="11500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Прянишникова Татьяна Вячеславовна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8EAFC5-AEC8-4983-BAF2-798A1F08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03" y="766107"/>
            <a:ext cx="2206036" cy="49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AC487-7D92-49AA-BA54-36B5108A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618 образовательных организаций открылись школьные службы примирения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CC5371-DEEF-40F9-86A8-B6F8CB1EB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служба примирения – это команда , состоящая из одного педагога и четырех подростков, которые смогут решить конфликт, если у ребенка не получилось это сделать самостоятельно.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два метода – восстановительная медиация и восстановительные круги.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 в  службы примирения обратилось – 2173 человека.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и работа возможна только на добровольной основе.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48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6CBEF-0DA8-4FFC-8F97-8FF41146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родителям можно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в ШСП?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4B015-3EBC-4F62-95A3-55E9308D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вашего ребенка случился: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Конфликт;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Напряженная ситуация с кем-то в классе;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Недопонимание с кем-то из детей или взрослых;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Напряженность в отношениях с одноклассниками;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Длительное молчание, замкнутость;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Ребенок рассказал Вам о том, что его кто-то принижает или травит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96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2B0D1-57FE-4536-AA28-E58C5559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47AA4-E83C-4785-8555-63208878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работать только с детьми равными по возрасту или с детьми младше. Они умеют проводить восстановительную медиацию и восстановительные круги. Куратор помогает работать с ситуацией, где есть взрослый участник, например родитель или педагог.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работа проходит в школе, рассказанное остается конфиденциальным.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подать устную или письменную заявку нужно зайти на сайт школы, посмотреть рубрику ШСП, найти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куратора и можно с ним встретиться в школе и пообщаться. Если такой информации нет, то обратитесь к заместителю по воспитательной работе с просьбой помочь подать заявку в ШСП.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8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8E867-E5E1-4A79-8B1F-D01AA429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D3C703-1D09-4ED7-8C7E-037828271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810" y="234814"/>
            <a:ext cx="8357333" cy="62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04BEC-5D1F-40C5-93CE-0C8DA494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https://vk.com/roditelprimirenieru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4AB93C-7F17-4023-B54C-65067C8D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676" y="1380315"/>
            <a:ext cx="4293123" cy="465284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Восстановление разрушенных связей между семьей и школой.</a:t>
            </a:r>
          </a:p>
          <a:p>
            <a:r>
              <a:rPr lang="ru-RU" dirty="0">
                <a:solidFill>
                  <a:srgbClr val="C00000"/>
                </a:solidFill>
              </a:rPr>
              <a:t> Роль школьных служб примирения в жизни школьника, студента.</a:t>
            </a:r>
          </a:p>
          <a:p>
            <a:r>
              <a:rPr lang="ru-RU" dirty="0">
                <a:solidFill>
                  <a:srgbClr val="C00000"/>
                </a:solidFill>
              </a:rPr>
              <a:t> Восстановление отношений между родителями и детьми - обо всем этом мы готовы рассказывать на встречах с родителями.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E43FC5-F7BF-41B5-9175-A1D35C19F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4" y="1515088"/>
            <a:ext cx="6220241" cy="46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DEE1C-57DE-4F6B-A00A-DC287B29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536" y="365125"/>
            <a:ext cx="6593264" cy="564917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Русско-американская встреча с представителем PORTLAND PUBLIK SCHKOOLS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Портлендского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школьного округа штат Орегон.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обмен опытом работы школы с родителями.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CDA6648-13EC-43EA-A55F-52EE41F55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29" y="533910"/>
            <a:ext cx="4101044" cy="54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36ACD-E07E-4963-B1BF-3FBA6B12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обращаться?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8B21C-6597-431F-9E44-A48C83A5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https://vk.com/roditelprimirenieru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Родительская кафедра Служб примирения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://vk.com/mediation63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Детские службы примирения Самарской области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https://vk.com/obidka63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ОБИДКА – культура примирения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934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358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Детские службы примирения Самарской области</vt:lpstr>
      <vt:lpstr>В 618 образовательных организаций открылись школьные службы примирения</vt:lpstr>
      <vt:lpstr>Когда родителям можно  обращаться в ШСП?</vt:lpstr>
      <vt:lpstr>Особенности: </vt:lpstr>
      <vt:lpstr>Презентация PowerPoint</vt:lpstr>
      <vt:lpstr>https://vk.com/roditelprimirenieru </vt:lpstr>
      <vt:lpstr>Русско-американская встреча с представителем PORTLAND PUBLIK SCHKOOLS Портлендского государственного школьного округа штат Орегон. Цель – обмен опытом работы школы с родителями.</vt:lpstr>
      <vt:lpstr>Куда обращаться?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службы примирения Самарской области</dc:title>
  <dc:creator>Прянишникова</dc:creator>
  <cp:lastModifiedBy>Прянишникова</cp:lastModifiedBy>
  <cp:revision>5</cp:revision>
  <dcterms:created xsi:type="dcterms:W3CDTF">2022-01-28T04:03:16Z</dcterms:created>
  <dcterms:modified xsi:type="dcterms:W3CDTF">2022-02-24T08:46:42Z</dcterms:modified>
</cp:coreProperties>
</file>